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 id="311"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36" autoAdjust="0"/>
    <p:restoredTop sz="95184" autoAdjust="0"/>
  </p:normalViewPr>
  <p:slideViewPr>
    <p:cSldViewPr snapToGrid="0">
      <p:cViewPr varScale="1">
        <p:scale>
          <a:sx n="83" d="100"/>
          <a:sy n="83" d="100"/>
        </p:scale>
        <p:origin x="60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2025/12/21</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2025/12/21</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a:t>
            </a:r>
            <a:r>
              <a:rPr lang="en-US" altLang="zh-CN" sz="1400" dirty="0">
                <a:solidFill>
                  <a:srgbClr val="FF0000"/>
                </a:solidFill>
                <a:latin typeface="Times New Roman" panose="02020603050405020304" pitchFamily="18" charset="0"/>
                <a:cs typeface="Times New Roman" panose="02020603050405020304" pitchFamily="18" charset="0"/>
              </a:rPr>
              <a:t>graphs</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structural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latin typeface="Times New Roman" panose="02020603050405020304" pitchFamily="18" charset="0"/>
                <a:cs typeface="Times New Roman" panose="02020603050405020304" pitchFamily="18" charset="0"/>
              </a:rPr>
              <a:t>User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illusory</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36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93732"/>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Misguided</a:t>
            </a:r>
            <a:r>
              <a:rPr lang="en-US" altLang="zh-CN" sz="1400" dirty="0">
                <a:latin typeface="Times New Roman" panose="02020603050405020304" pitchFamily="18" charset="0"/>
                <a:cs typeface="Times New Roman" panose="02020603050405020304" pitchFamily="18" charset="0"/>
              </a:rPr>
              <a:t>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a:t>
            </a:r>
            <a:r>
              <a:rPr lang="en-US" altLang="zh-CN" sz="1400" dirty="0">
                <a:solidFill>
                  <a:srgbClr val="FF0000"/>
                </a:solidFill>
                <a:latin typeface="Times New Roman" panose="02020603050405020304" pitchFamily="18" charset="0"/>
                <a:cs typeface="Times New Roman" panose="02020603050405020304" pitchFamily="18" charset="0"/>
              </a:rPr>
              <a:t>Single-source</a:t>
            </a:r>
            <a:r>
              <a:rPr lang="en-US" altLang="zh-CN" sz="1400" dirty="0">
                <a:latin typeface="Times New Roman" panose="02020603050405020304" pitchFamily="18" charset="0"/>
                <a:cs typeface="Times New Roman" panose="02020603050405020304" pitchFamily="18" charset="0"/>
              </a:rPr>
              <a:t>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Task</a:t>
            </a:r>
            <a:r>
              <a:rPr lang="en-US" altLang="zh-CN" sz="1400" b="1" dirty="0">
                <a:latin typeface="Times New Roman" panose="02020603050405020304" pitchFamily="18" charset="0"/>
                <a:cs typeface="Times New Roman" panose="02020603050405020304" pitchFamily="18" charset="0"/>
              </a:rPr>
              <a:t>-unified </a:t>
            </a:r>
            <a:r>
              <a:rPr lang="en-US" altLang="zh-CN" sz="1400" b="1" dirty="0">
                <a:solidFill>
                  <a:srgbClr val="FF0000"/>
                </a:solidFill>
                <a:latin typeface="Times New Roman" panose="02020603050405020304" pitchFamily="18" charset="0"/>
                <a:cs typeface="Times New Roman" panose="02020603050405020304" pitchFamily="18" charset="0"/>
              </a:rPr>
              <a:t>illusory</a:t>
            </a:r>
            <a:r>
              <a:rPr lang="en-US" altLang="zh-CN" sz="1400" b="1" dirty="0">
                <a:latin typeface="Times New Roman" panose="02020603050405020304" pitchFamily="18" charset="0"/>
                <a:cs typeface="Times New Roman" panose="02020603050405020304" pitchFamily="18" charset="0"/>
              </a:rPr>
              <a:t>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Distribution-aware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965364"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single-source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domain</a:t>
            </a:r>
            <a:r>
              <a:rPr lang="zh-CN" altLang="en-US" sz="1400" dirty="0">
                <a:latin typeface="Times New Roman" panose="02020603050405020304" pitchFamily="18" charset="0"/>
                <a:cs typeface="Times New Roman" panose="02020603050405020304" pitchFamily="18" charset="0"/>
              </a:rPr>
              <a:t>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Misguided</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048481" y="6397190"/>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Misguided</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192111" y="6129908"/>
            <a:ext cx="86357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Multiple </a:t>
            </a:r>
            <a:endParaRPr lang="en-US" altLang="zh-CN" sz="1400" b="0" i="0" dirty="0">
              <a:effectLst/>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domains</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
        <p:nvSpPr>
          <p:cNvPr id="448" name="文本框 447">
            <a:extLst>
              <a:ext uri="{FF2B5EF4-FFF2-40B4-BE49-F238E27FC236}">
                <a16:creationId xmlns:a16="http://schemas.microsoft.com/office/drawing/2014/main" id="{B1A9D393-3368-B4D0-3C50-22E732C407BA}"/>
              </a:ext>
            </a:extLst>
          </p:cNvPr>
          <p:cNvSpPr txBox="1"/>
          <p:nvPr/>
        </p:nvSpPr>
        <p:spPr>
          <a:xfrm>
            <a:off x="12281647" y="892594"/>
            <a:ext cx="1107996" cy="369332"/>
          </a:xfrm>
          <a:prstGeom prst="rect">
            <a:avLst/>
          </a:prstGeom>
          <a:noFill/>
        </p:spPr>
        <p:txBody>
          <a:bodyPr wrap="none" rtlCol="0">
            <a:spAutoFit/>
          </a:bodyPr>
          <a:lstStyle/>
          <a:p>
            <a:r>
              <a:rPr lang="zh-CN" altLang="en-US" dirty="0"/>
              <a:t>对应关系</a:t>
            </a:r>
          </a:p>
        </p:txBody>
      </p:sp>
      <p:sp>
        <p:nvSpPr>
          <p:cNvPr id="449" name="文本框 448">
            <a:extLst>
              <a:ext uri="{FF2B5EF4-FFF2-40B4-BE49-F238E27FC236}">
                <a16:creationId xmlns:a16="http://schemas.microsoft.com/office/drawing/2014/main" id="{ED8D43B6-2A1B-C4A6-6B7D-82332F41C951}"/>
              </a:ext>
            </a:extLst>
          </p:cNvPr>
          <p:cNvSpPr txBox="1"/>
          <p:nvPr/>
        </p:nvSpPr>
        <p:spPr>
          <a:xfrm>
            <a:off x="-1185905" y="3209450"/>
            <a:ext cx="1107996" cy="2308324"/>
          </a:xfrm>
          <a:prstGeom prst="rect">
            <a:avLst/>
          </a:prstGeom>
          <a:noFill/>
        </p:spPr>
        <p:txBody>
          <a:bodyPr wrap="none" rtlCol="0">
            <a:spAutoFit/>
          </a:bodyPr>
          <a:lstStyle/>
          <a:p>
            <a:r>
              <a:rPr lang="zh-CN" altLang="en-US" dirty="0"/>
              <a:t>最重要的</a:t>
            </a:r>
            <a:endParaRPr lang="en-US" altLang="zh-CN" dirty="0"/>
          </a:p>
          <a:p>
            <a:r>
              <a:rPr lang="zh-CN" altLang="en-US" dirty="0"/>
              <a:t>提示内容</a:t>
            </a:r>
            <a:endParaRPr lang="en-US" altLang="zh-CN" dirty="0"/>
          </a:p>
          <a:p>
            <a:endParaRPr lang="en-US" altLang="zh-CN" dirty="0"/>
          </a:p>
          <a:p>
            <a:r>
              <a:rPr lang="zh-CN" altLang="en-US" dirty="0"/>
              <a:t>语义和</a:t>
            </a:r>
            <a:endParaRPr lang="en-US" altLang="zh-CN" dirty="0"/>
          </a:p>
          <a:p>
            <a:r>
              <a:rPr lang="zh-CN" altLang="en-US" dirty="0"/>
              <a:t>结构对应</a:t>
            </a:r>
            <a:endParaRPr lang="en-US" altLang="zh-CN" dirty="0"/>
          </a:p>
          <a:p>
            <a:endParaRPr lang="en-US" altLang="zh-CN" dirty="0"/>
          </a:p>
          <a:p>
            <a:r>
              <a:rPr lang="zh-CN" altLang="en-US" dirty="0"/>
              <a:t>替换任务</a:t>
            </a:r>
            <a:endParaRPr lang="en-US" altLang="zh-CN" dirty="0"/>
          </a:p>
          <a:p>
            <a:r>
              <a:rPr lang="zh-CN" altLang="en-US" dirty="0"/>
              <a:t>统一的</a:t>
            </a:r>
            <a:endParaRPr lang="en-US" altLang="zh-CN" dirty="0"/>
          </a:p>
        </p:txBody>
      </p:sp>
      <p:sp>
        <p:nvSpPr>
          <p:cNvPr id="452" name="文本框 451">
            <a:extLst>
              <a:ext uri="{FF2B5EF4-FFF2-40B4-BE49-F238E27FC236}">
                <a16:creationId xmlns:a16="http://schemas.microsoft.com/office/drawing/2014/main" id="{0FAA8422-A56A-1026-290B-32E09E4681D8}"/>
              </a:ext>
            </a:extLst>
          </p:cNvPr>
          <p:cNvSpPr txBox="1"/>
          <p:nvPr/>
        </p:nvSpPr>
        <p:spPr>
          <a:xfrm>
            <a:off x="12331089" y="2232711"/>
            <a:ext cx="1354858" cy="369332"/>
          </a:xfrm>
          <a:prstGeom prst="rect">
            <a:avLst/>
          </a:prstGeom>
          <a:noFill/>
        </p:spPr>
        <p:txBody>
          <a:bodyPr wrap="none" rtlCol="0">
            <a:spAutoFit/>
          </a:bodyPr>
          <a:lstStyle/>
          <a:p>
            <a:r>
              <a:rPr lang="en-US" altLang="zh-CN" dirty="0"/>
              <a:t>Output</a:t>
            </a:r>
            <a:r>
              <a:rPr lang="zh-CN" altLang="en-US" dirty="0"/>
              <a:t>慎用</a:t>
            </a:r>
          </a:p>
        </p:txBody>
      </p:sp>
      <p:sp>
        <p:nvSpPr>
          <p:cNvPr id="453" name="文本框 452">
            <a:extLst>
              <a:ext uri="{FF2B5EF4-FFF2-40B4-BE49-F238E27FC236}">
                <a16:creationId xmlns:a16="http://schemas.microsoft.com/office/drawing/2014/main" id="{507D54A8-416E-8B3D-9876-6BC33DE46131}"/>
              </a:ext>
            </a:extLst>
          </p:cNvPr>
          <p:cNvSpPr txBox="1"/>
          <p:nvPr/>
        </p:nvSpPr>
        <p:spPr>
          <a:xfrm>
            <a:off x="12192000" y="4751922"/>
            <a:ext cx="2324675" cy="646331"/>
          </a:xfrm>
          <a:prstGeom prst="rect">
            <a:avLst/>
          </a:prstGeom>
          <a:noFill/>
        </p:spPr>
        <p:txBody>
          <a:bodyPr wrap="none" rtlCol="0">
            <a:spAutoFit/>
          </a:bodyPr>
          <a:lstStyle/>
          <a:p>
            <a:r>
              <a:rPr lang="zh-CN" altLang="en-US" dirty="0"/>
              <a:t>分子生物图不能迁移 </a:t>
            </a:r>
            <a:endParaRPr lang="en-US" altLang="zh-CN" dirty="0"/>
          </a:p>
          <a:p>
            <a:r>
              <a:rPr lang="zh-CN" altLang="en-US" dirty="0"/>
              <a:t>举例不恰当</a:t>
            </a:r>
          </a:p>
        </p:txBody>
      </p:sp>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3621504"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6AAA7B-502F-80F2-7C6D-6677DB84084C}"/>
              </a:ext>
            </a:extLst>
          </p:cNvPr>
          <p:cNvSpPr txBox="1"/>
          <p:nvPr/>
        </p:nvSpPr>
        <p:spPr>
          <a:xfrm>
            <a:off x="596244" y="459258"/>
            <a:ext cx="10772482" cy="61863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Prompt-Induced Adaptive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Prompt-Guided Responsive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Prompt-Driven Dynamic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Prompt-Adapted Robust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strike="sngStrike" dirty="0">
                <a:latin typeface="Times New Roman" panose="02020603050405020304" pitchFamily="18" charset="0"/>
                <a:cs typeface="Times New Roman" panose="02020603050405020304" pitchFamily="18" charset="0"/>
              </a:rPr>
              <a:t>Prompt-Mediated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Prompt-Induced Structural-Resilient Fingerprinting for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结构有韧性的 从结构稳定的地方提取指纹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同时考虑语义信息和结构信息 语义指的是文本属性图节点中的文本信息，文本信息固定 提取到一个结构有韧性的指纹</a:t>
            </a:r>
            <a:endParaRPr lang="en-US" altLang="zh-CN"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Semantic-Prompted Structural-Resilient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GPT </a:t>
            </a:r>
            <a:r>
              <a:rPr lang="zh-CN" altLang="en-US" dirty="0">
                <a:latin typeface="Times New Roman" panose="02020603050405020304" pitchFamily="18" charset="0"/>
                <a:cs typeface="Times New Roman" panose="02020603050405020304" pitchFamily="18" charset="0"/>
              </a:rPr>
              <a:t>引言列提纲 写几段  每段内容大概写什么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034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5459</TotalTime>
  <Words>5426</Words>
  <Application>Microsoft Office PowerPoint</Application>
  <PresentationFormat>宽屏</PresentationFormat>
  <Paragraphs>739</Paragraphs>
  <Slides>55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1716</cp:revision>
  <dcterms:created xsi:type="dcterms:W3CDTF">2025-08-14T07:06:40Z</dcterms:created>
  <dcterms:modified xsi:type="dcterms:W3CDTF">2025-12-21T14:48:46Z</dcterms:modified>
</cp:coreProperties>
</file>